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707E23-60A3-E859-4820-84A60ECAF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A69BDA-F394-A6E6-70F4-50584A535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E5C95F-17A8-B4E0-7427-B241E7D7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09D523-21F7-F802-1DC9-2B380317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863936-70A0-D16C-EC8B-BDEFC542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88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62BCC1-05E2-1AA6-E9BF-34C9EA70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328BC9-D26A-AE4A-74BC-69E7F7F09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34920C-ED9B-5986-98AA-6913BEA8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C6ED0B-367E-6317-F6E1-4F844FA9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456944-DCAF-2A62-032E-0F424EEA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45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BBD2D5-60E8-700C-86D3-3ADB61E17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3CFD5A-8984-C503-CA77-83E0E080A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FA0E4A-475F-A917-EAF9-02B120B1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9B6B55-AB6C-2571-6240-31A61741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44A8BD-E9D3-C2B2-AE59-06C26522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1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2DA45F-34F8-7C9F-6834-8B869CD0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9C4C24-E10E-0F97-821D-8AC84CE3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CF3635-A29A-C594-21E5-167D34EC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6D3664-3510-90A0-4894-4B2BA123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068B47-56A4-6AC5-FBFC-8814E45E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22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41A0A9-B52F-DDFE-C87E-9AAA0205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AC0F4E-E960-ADF6-9AD4-5A212F12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6617B8-64F4-53E2-B110-6C2BB52E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E4C5F5-C410-63CC-AA82-893A2F4B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EEE50F-2416-E493-2F37-04EC01AB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01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2B828A-BE61-48F5-01FA-155E5CA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9F12E5-219D-67D6-38E8-A8B618569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5E748A-640F-99D2-A55C-0505C7F22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0F8924-D49E-1EA7-D1CE-00517AE2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6C9FC5-FD31-E9B2-12A5-56A0C233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F6C533-354D-2EDF-F0C6-D8ED7A83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13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6655C-4BEB-AB89-67CB-ED594E2B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3F8A75-078D-3D96-4C95-2C9A119C1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382DE7-7CAA-1E97-E009-A74397F74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864A450-7D7E-5241-9678-2424527D2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405A958-080A-20E9-D556-D0847A263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0B2140-AB87-B39F-9855-8DAD581E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56E1664-689F-338C-5B19-3440A59F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DFE80F3-AC1F-E1A8-8B2B-75B0F5BB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3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1782C1-FD00-35B2-5D06-C54BDF35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307B25-0C9C-2CFC-693E-B27B0E10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9FA93B-1C64-5B8C-D52D-425E08E3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026027-EEFE-315D-444E-5A5D2EA0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42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CF72E4B-ABD6-05E0-A7F4-D3E061D9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779E91-D957-723A-426B-74924EAF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D4404E-F626-EEC7-CE99-2913BC5F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4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D62119-2CE6-F947-6E24-B675DB5D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B13F02-DC42-E811-156B-983E510F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B25879-FF6B-F9F1-2A7F-1466212B6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906E3D-A906-EEC9-4BA4-E9B8E662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6F964A-E6F0-CC7A-09B6-ED94D0BE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4DDE52-D88F-5978-A509-A16955D7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85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AF45F-9F91-BB41-0615-FBC4EAEB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6DE1ABD-7D27-1A2D-FB46-73A2F83FD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CE824AD-1923-4D07-94A4-ED10E438C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D10430-012E-C5A7-DF6C-2A480AB4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2D9BED-CEB8-A423-0868-C5F58A04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72AD83-6E89-65F3-7F98-63019841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0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32CE7B9-0FA2-FC5B-A384-67F730A9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FC187C-144D-A119-0E17-B87DB1F3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1693D8-E694-9715-2094-9F90F14AD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5B1AF-48E0-4D22-83FF-410F4AF15DB0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645F4A-D531-EC54-B29F-BB8A50065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4B49AB-976F-F276-8ED5-2881F422F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224B40-E209-465F-A5AB-5C85094492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91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DEC466-0383-8B42-D25A-2272921B7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/>
              <a:t>Jesienne zabawy kasztanami.</a:t>
            </a:r>
          </a:p>
        </p:txBody>
      </p:sp>
      <p:pic>
        <p:nvPicPr>
          <p:cNvPr id="5" name="Obraz 4" descr="Kasztany: właściwości lecznicze i zastosowanie kasztanów ...">
            <a:extLst>
              <a:ext uri="{FF2B5EF4-FFF2-40B4-BE49-F238E27FC236}">
                <a16:creationId xmlns:a16="http://schemas.microsoft.com/office/drawing/2014/main" id="{A84EF358-0C46-73AB-A65A-EA95F08E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r="14611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2884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29E762-AB1C-0A8C-AD0A-F59AF296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r="4" b="4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C561971-7676-C8FE-5FFC-405F54BCB062}"/>
              </a:ext>
            </a:extLst>
          </p:cNvPr>
          <p:cNvSpPr txBox="1"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 err="1">
                <a:effectLst/>
              </a:rPr>
              <a:t>Szukanie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i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zbieranie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kasztanów</a:t>
            </a:r>
            <a:r>
              <a:rPr lang="en-US" sz="2000" b="0" i="0" dirty="0">
                <a:effectLst/>
              </a:rPr>
              <a:t> – </a:t>
            </a:r>
            <a:r>
              <a:rPr lang="en-US" sz="2000" b="0" i="0" dirty="0" err="1">
                <a:effectLst/>
              </a:rPr>
              <a:t>zabawa</a:t>
            </a:r>
            <a:r>
              <a:rPr lang="en-US" sz="2000" b="0" i="0" dirty="0">
                <a:effectLst/>
              </a:rPr>
              <a:t> w </a:t>
            </a:r>
            <a:r>
              <a:rPr lang="en-US" sz="2000" b="0" i="0" dirty="0" err="1">
                <a:effectLst/>
              </a:rPr>
              <a:t>kasztanowego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króla</a:t>
            </a:r>
            <a:r>
              <a:rPr lang="en-US" sz="2000" b="0" i="0" dirty="0">
                <a:effectLst/>
              </a:rPr>
              <a:t>. </a:t>
            </a:r>
            <a:r>
              <a:rPr lang="en-US" sz="2000" b="0" i="0" dirty="0" err="1">
                <a:effectLst/>
              </a:rPr>
              <a:t>Samo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zbieranie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kasztanów</a:t>
            </a:r>
            <a:r>
              <a:rPr lang="en-US" sz="2000" b="0" i="0" dirty="0">
                <a:effectLst/>
              </a:rPr>
              <a:t> pod </a:t>
            </a:r>
            <a:r>
              <a:rPr lang="en-US" sz="2000" b="0" i="0" dirty="0" err="1">
                <a:effectLst/>
              </a:rPr>
              <a:t>drzewem</a:t>
            </a:r>
            <a:r>
              <a:rPr lang="en-US" sz="2000" b="0" i="0" dirty="0">
                <a:effectLst/>
              </a:rPr>
              <a:t> to </a:t>
            </a:r>
            <a:r>
              <a:rPr lang="en-US" sz="2000" b="0" i="0" dirty="0" err="1">
                <a:effectLst/>
              </a:rPr>
              <a:t>niezła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zabawa</a:t>
            </a:r>
            <a:r>
              <a:rPr lang="en-US" sz="2000" b="0" i="0" dirty="0">
                <a:effectLst/>
              </a:rPr>
              <a:t>. </a:t>
            </a:r>
            <a:r>
              <a:rPr lang="en-US" sz="2000" b="0" i="0" dirty="0" err="1">
                <a:effectLst/>
              </a:rPr>
              <a:t>Trzeba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wyszukać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błyszczące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kulki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wśród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liści</a:t>
            </a:r>
            <a:r>
              <a:rPr lang="en-US" sz="2000" b="0" i="0" dirty="0">
                <a:effectLst/>
              </a:rPr>
              <a:t>.  Do </a:t>
            </a:r>
            <a:r>
              <a:rPr lang="en-US" sz="2000" b="0" i="0" dirty="0" err="1">
                <a:effectLst/>
              </a:rPr>
              <a:t>tego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intensywnie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pracuje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motoryka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duża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motoryka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mała</a:t>
            </a:r>
            <a:r>
              <a:rPr lang="en-US" sz="2000" b="0" i="0" dirty="0">
                <a:effectLst/>
              </a:rPr>
              <a:t> (</a:t>
            </a:r>
            <a:r>
              <a:rPr lang="en-US" sz="2000" b="0" i="0" dirty="0" err="1">
                <a:effectLst/>
              </a:rPr>
              <a:t>bieganie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kucanie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skłony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chwytanie</a:t>
            </a:r>
            <a:r>
              <a:rPr lang="en-US" sz="2000" b="0" i="0" dirty="0">
                <a:effectLst/>
              </a:rPr>
              <a:t>) </a:t>
            </a:r>
            <a:r>
              <a:rPr lang="en-US" sz="2000" b="0" i="0" dirty="0" err="1">
                <a:effectLst/>
              </a:rPr>
              <a:t>oraz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koordynacja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wzrokowo-ruchowa</a:t>
            </a:r>
            <a:r>
              <a:rPr lang="en-US" sz="2000" b="0" i="0" dirty="0">
                <a:effectLst/>
              </a:rPr>
              <a:t>. </a:t>
            </a:r>
            <a:br>
              <a:rPr lang="pl-PL" sz="2000" b="0" i="0" dirty="0">
                <a:effectLst/>
              </a:rPr>
            </a:br>
            <a:r>
              <a:rPr lang="en-US" sz="2000" b="0" i="0" dirty="0">
                <a:effectLst/>
              </a:rPr>
              <a:t>Po </a:t>
            </a:r>
            <a:r>
              <a:rPr lang="en-US" sz="2000" b="0" i="0" dirty="0" err="1">
                <a:effectLst/>
              </a:rPr>
              <a:t>zbiorach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można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wybrać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kasztanowego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króla</a:t>
            </a:r>
            <a:r>
              <a:rPr lang="en-US" sz="2000" b="0" i="0" dirty="0">
                <a:effectLst/>
              </a:rPr>
              <a:t>/</a:t>
            </a:r>
            <a:r>
              <a:rPr lang="en-US" sz="2000" b="0" i="0" dirty="0" err="1">
                <a:effectLst/>
              </a:rPr>
              <a:t>królową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czyli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dziecko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które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zbierze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najwięcej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kasztanów</a:t>
            </a:r>
            <a:r>
              <a:rPr lang="en-US" sz="2000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86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56E4DD-DDC2-D1EA-B93F-220574CFB644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 err="1">
                <a:effectLst/>
              </a:rPr>
              <a:t>Kasztanowe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zwierzaki</a:t>
            </a:r>
            <a:r>
              <a:rPr lang="en-US" sz="2000" b="1" i="0" dirty="0">
                <a:effectLst/>
              </a:rPr>
              <a:t> </a:t>
            </a:r>
            <a:r>
              <a:rPr lang="en-US" sz="2000" b="0" i="0" dirty="0">
                <a:effectLst/>
              </a:rPr>
              <a:t>–  </a:t>
            </a:r>
            <a:r>
              <a:rPr lang="en-US" sz="2000" i="0" dirty="0" err="1">
                <a:effectLst/>
              </a:rPr>
              <a:t>zwierzaczki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wykonamy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przy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użyciu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kolorowej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plasteliny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kasztanów</a:t>
            </a:r>
            <a:r>
              <a:rPr lang="en-US" sz="2000" i="0" dirty="0">
                <a:effectLst/>
              </a:rPr>
              <a:t>. W ten </a:t>
            </a:r>
            <a:r>
              <a:rPr lang="en-US" sz="2000" i="0" dirty="0" err="1">
                <a:effectLst/>
              </a:rPr>
              <a:t>sposób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wyczarujemy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kotki</a:t>
            </a:r>
            <a:r>
              <a:rPr lang="en-US" sz="2000" i="0" dirty="0">
                <a:effectLst/>
              </a:rPr>
              <a:t>, </a:t>
            </a:r>
            <a:r>
              <a:rPr lang="en-US" sz="2000" i="0" dirty="0" err="1">
                <a:effectLst/>
              </a:rPr>
              <a:t>pieski</a:t>
            </a:r>
            <a:r>
              <a:rPr lang="en-US" sz="2000" i="0" dirty="0">
                <a:effectLst/>
              </a:rPr>
              <a:t>, </a:t>
            </a:r>
            <a:r>
              <a:rPr lang="en-US" sz="2000" i="0" dirty="0" err="1">
                <a:effectLst/>
              </a:rPr>
              <a:t>misie</a:t>
            </a:r>
            <a:r>
              <a:rPr lang="en-US" sz="2000" i="0" dirty="0">
                <a:effectLst/>
              </a:rPr>
              <a:t>, </a:t>
            </a:r>
            <a:r>
              <a:rPr lang="en-US" sz="2000" i="0" dirty="0" err="1">
                <a:effectLst/>
              </a:rPr>
              <a:t>lwy</a:t>
            </a:r>
            <a:r>
              <a:rPr lang="en-US" sz="2000" i="0" dirty="0">
                <a:effectLst/>
              </a:rPr>
              <a:t>, </a:t>
            </a:r>
            <a:r>
              <a:rPr lang="en-US" sz="2000" i="0" dirty="0" err="1">
                <a:effectLst/>
              </a:rPr>
              <a:t>sowy</a:t>
            </a:r>
            <a:r>
              <a:rPr lang="en-US" sz="2000" i="0" dirty="0">
                <a:effectLst/>
              </a:rPr>
              <a:t> a </a:t>
            </a:r>
            <a:r>
              <a:rPr lang="en-US" sz="2000" i="0" dirty="0" err="1">
                <a:effectLst/>
              </a:rPr>
              <a:t>nawet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żółwie</a:t>
            </a:r>
            <a:r>
              <a:rPr lang="en-US" sz="2000" i="0" dirty="0">
                <a:effectLst/>
              </a:rPr>
              <a:t>. </a:t>
            </a:r>
            <a:r>
              <a:rPr lang="en-US" sz="2000" i="0" dirty="0" err="1">
                <a:effectLst/>
              </a:rPr>
              <a:t>Kulkę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kasztana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oblepiamy</a:t>
            </a:r>
            <a:r>
              <a:rPr lang="en-US" sz="2000" i="0" dirty="0">
                <a:effectLst/>
              </a:rPr>
              <a:t> po </a:t>
            </a:r>
            <a:r>
              <a:rPr lang="en-US" sz="2000" i="0" dirty="0" err="1">
                <a:effectLst/>
              </a:rPr>
              <a:t>prostu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kawałeczkami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kolorowej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plasteliny</a:t>
            </a:r>
            <a:r>
              <a:rPr lang="en-US" sz="2000" i="0" dirty="0">
                <a:effectLst/>
              </a:rPr>
              <a:t>, </a:t>
            </a:r>
            <a:r>
              <a:rPr lang="en-US" sz="2000" i="0" dirty="0" err="1">
                <a:effectLst/>
              </a:rPr>
              <a:t>formując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oczekiwane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kształty</a:t>
            </a:r>
            <a:r>
              <a:rPr lang="en-US" sz="2000" i="0" dirty="0">
                <a:effectLst/>
              </a:rPr>
              <a:t>.</a:t>
            </a:r>
          </a:p>
        </p:txBody>
      </p:sp>
      <p:pic>
        <p:nvPicPr>
          <p:cNvPr id="3074" name="Picture 2" descr="Kasztanowe ludziki i zwierzęta film edukacyjny DLA DZIECI po polsku [jak  zrobić budowa ludzików]">
            <a:extLst>
              <a:ext uri="{FF2B5EF4-FFF2-40B4-BE49-F238E27FC236}">
                <a16:creationId xmlns:a16="http://schemas.microsoft.com/office/drawing/2014/main" id="{D351B0D3-D819-1A7C-1590-0AA4974D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r="2473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0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yprawa po... kasztany i kasztanowa ścieżka sensoryczna - Urwis w akcji">
            <a:extLst>
              <a:ext uri="{FF2B5EF4-FFF2-40B4-BE49-F238E27FC236}">
                <a16:creationId xmlns:a16="http://schemas.microsoft.com/office/drawing/2014/main" id="{38477850-BB1E-8EB0-41D3-DBBF0640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r="12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4318BF1-D507-F6DC-D130-46FB035D4E7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 err="1">
                <a:effectLst/>
              </a:rPr>
              <a:t>Kasztanowa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ścieżka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sensoryczna</a:t>
            </a:r>
            <a:r>
              <a:rPr lang="en-US" sz="2000" b="0" i="0" dirty="0">
                <a:effectLst/>
              </a:rPr>
              <a:t> – </a:t>
            </a:r>
            <a:r>
              <a:rPr lang="en-US" sz="2000" i="0" dirty="0">
                <a:effectLst/>
              </a:rPr>
              <a:t>do </a:t>
            </a:r>
            <a:r>
              <a:rPr lang="en-US" sz="2000" i="0" dirty="0" err="1">
                <a:effectLst/>
              </a:rPr>
              <a:t>płaskiego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pojemnika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wsyp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kasztany</a:t>
            </a:r>
            <a:r>
              <a:rPr lang="en-US" sz="2000" i="0" dirty="0">
                <a:effectLst/>
              </a:rPr>
              <a:t>. </a:t>
            </a:r>
            <a:r>
              <a:rPr lang="en-US" sz="2000" i="0" dirty="0" err="1">
                <a:effectLst/>
              </a:rPr>
              <a:t>Możesz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też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wysypać</a:t>
            </a:r>
            <a:r>
              <a:rPr lang="en-US" sz="2000" i="0" dirty="0">
                <a:effectLst/>
              </a:rPr>
              <a:t> je </a:t>
            </a:r>
            <a:r>
              <a:rPr lang="en-US" sz="2000" i="0" dirty="0" err="1">
                <a:effectLst/>
              </a:rPr>
              <a:t>bezpośrednio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na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podłogę</a:t>
            </a:r>
            <a:r>
              <a:rPr lang="en-US" sz="2000" i="0" dirty="0">
                <a:effectLst/>
              </a:rPr>
              <a:t>. A </a:t>
            </a:r>
            <a:r>
              <a:rPr lang="en-US" sz="2000" i="0" dirty="0" err="1">
                <a:effectLst/>
              </a:rPr>
              <a:t>potem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zapraszamy</a:t>
            </a:r>
            <a:r>
              <a:rPr lang="en-US" sz="2000" i="0" dirty="0">
                <a:effectLst/>
              </a:rPr>
              <a:t> do </a:t>
            </a:r>
            <a:r>
              <a:rPr lang="en-US" sz="2000" i="0" dirty="0" err="1">
                <a:effectLst/>
              </a:rPr>
              <a:t>kasztanowego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spaceru</a:t>
            </a:r>
            <a:r>
              <a:rPr lang="en-US" sz="2000" i="0" dirty="0">
                <a:effectLst/>
              </a:rPr>
              <a:t>. </a:t>
            </a:r>
            <a:r>
              <a:rPr lang="en-US" sz="2000" i="0" dirty="0" err="1">
                <a:effectLst/>
              </a:rPr>
              <a:t>Może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być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boso</a:t>
            </a:r>
            <a:r>
              <a:rPr lang="en-US" sz="2000" i="0" dirty="0">
                <a:effectLst/>
              </a:rPr>
              <a:t> </a:t>
            </a:r>
            <a:r>
              <a:rPr lang="en-US" sz="2000" i="0" dirty="0" err="1">
                <a:effectLst/>
              </a:rPr>
              <a:t>lub</a:t>
            </a:r>
            <a:r>
              <a:rPr lang="en-US" sz="2000" i="0" dirty="0">
                <a:effectLst/>
              </a:rPr>
              <a:t> </a:t>
            </a:r>
            <a:br>
              <a:rPr lang="en-US" sz="2000" i="0" dirty="0">
                <a:effectLst/>
              </a:rPr>
            </a:br>
            <a:r>
              <a:rPr lang="en-US" sz="2000" i="0" dirty="0">
                <a:effectLst/>
              </a:rPr>
              <a:t>w </a:t>
            </a:r>
            <a:r>
              <a:rPr lang="en-US" sz="2000" i="0" dirty="0" err="1">
                <a:effectLst/>
              </a:rPr>
              <a:t>skarpetkach</a:t>
            </a:r>
            <a:r>
              <a:rPr lang="en-US" sz="200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01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Świetlica Szkoły Podstawowej w Szamocinie - Kasztanowa matematyka i  kasztanowe litery">
            <a:extLst>
              <a:ext uri="{FF2B5EF4-FFF2-40B4-BE49-F238E27FC236}">
                <a16:creationId xmlns:a16="http://schemas.microsoft.com/office/drawing/2014/main" id="{A4EB584D-E235-5727-C769-1FFF4C44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07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9236A5E-97BC-CB70-9F35-8DA53E17C812}"/>
              </a:ext>
            </a:extLst>
          </p:cNvPr>
          <p:cNvSpPr txBox="1"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 err="1">
                <a:effectLst/>
                <a:latin typeface="+mj-lt"/>
                <a:cs typeface="Times New Roman" panose="02020603050405020304" pitchFamily="18" charset="0"/>
              </a:rPr>
              <a:t>Matematyka</a:t>
            </a:r>
            <a:r>
              <a:rPr lang="en-US" sz="2000" b="1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+mj-lt"/>
                <a:cs typeface="Times New Roman" panose="02020603050405020304" pitchFamily="18" charset="0"/>
              </a:rPr>
              <a:t>sensoryczna</a:t>
            </a:r>
            <a:r>
              <a:rPr lang="en-US" sz="2000" b="1" i="0" dirty="0">
                <a:effectLst/>
                <a:latin typeface="+mj-lt"/>
                <a:cs typeface="Times New Roman" panose="02020603050405020304" pitchFamily="18" charset="0"/>
              </a:rPr>
              <a:t> z </a:t>
            </a:r>
            <a:r>
              <a:rPr lang="en-US" sz="2000" b="1" i="0" dirty="0" err="1">
                <a:effectLst/>
                <a:latin typeface="+mj-lt"/>
                <a:cs typeface="Times New Roman" panose="02020603050405020304" pitchFamily="18" charset="0"/>
              </a:rPr>
              <a:t>użyciem</a:t>
            </a:r>
            <a:r>
              <a:rPr lang="en-US" sz="2000" b="1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+mj-lt"/>
                <a:cs typeface="Times New Roman" panose="02020603050405020304" pitchFamily="18" charset="0"/>
              </a:rPr>
              <a:t>kasztanów</a:t>
            </a:r>
            <a:r>
              <a:rPr lang="en-US" sz="2000" b="1" i="0" dirty="0"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klasyfikowanie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segregowanie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tworzenie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zbiorów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według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konkretnej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cechy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rytmy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powtarzanie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elementów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sekwencji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oś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symetrii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układanie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sekwencji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w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lustrzanym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odbiciu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ważenie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( w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dłoniach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lub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wagą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zrobioną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br>
              <a:rPr lang="pl-PL" sz="2000" i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z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wieszaka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reklamówek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Porównywanie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większy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–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mniejszy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,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układanki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lewopółkulowe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układanie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wg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wzoru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przeliczanie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szacowanie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dodawanie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br>
              <a:rPr lang="pl-PL" sz="2000" i="0" dirty="0"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effectLst/>
                <a:latin typeface="+mj-lt"/>
                <a:cs typeface="Times New Roman" panose="02020603050405020304" pitchFamily="18" charset="0"/>
              </a:rPr>
              <a:t>odejmowanie</a:t>
            </a:r>
            <a:r>
              <a:rPr lang="en-US" sz="2000" i="0" dirty="0">
                <a:effectLst/>
                <a:latin typeface="+mj-lt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753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3 października - Dzień Kasztana">
            <a:extLst>
              <a:ext uri="{FF2B5EF4-FFF2-40B4-BE49-F238E27FC236}">
                <a16:creationId xmlns:a16="http://schemas.microsoft.com/office/drawing/2014/main" id="{58627757-C7E3-29F7-6A4C-B24AAD3E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3B4FA7B-3AE2-E713-3889-7C12EDE7B0D8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 err="1">
                <a:effectLst/>
              </a:rPr>
              <a:t>Kasztany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są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najbardziej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lubianymi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przez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dzieci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darami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jesieni</a:t>
            </a:r>
            <a:r>
              <a:rPr lang="en-US" sz="2000" b="1" i="0" dirty="0">
                <a:effectLst/>
              </a:rPr>
              <a:t>.  </a:t>
            </a:r>
            <a:r>
              <a:rPr lang="en-US" sz="2000" b="1" i="0" dirty="0" err="1">
                <a:effectLst/>
              </a:rPr>
              <a:t>Nie</a:t>
            </a:r>
            <a:r>
              <a:rPr lang="en-US" sz="2000" b="1" i="0" dirty="0">
                <a:effectLst/>
              </a:rPr>
              <a:t> </a:t>
            </a:r>
            <a:r>
              <a:rPr lang="en-US" sz="2000" b="1" dirty="0"/>
              <a:t>ma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dziecka</a:t>
            </a:r>
            <a:r>
              <a:rPr lang="en-US" sz="2000" b="1" i="0" dirty="0">
                <a:effectLst/>
              </a:rPr>
              <a:t>, </a:t>
            </a:r>
            <a:r>
              <a:rPr lang="en-US" sz="2000" b="1" i="0" dirty="0" err="1">
                <a:effectLst/>
              </a:rPr>
              <a:t>które</a:t>
            </a:r>
            <a:r>
              <a:rPr lang="en-US" sz="2000" b="1" i="0" dirty="0">
                <a:effectLst/>
              </a:rPr>
              <a:t> by </a:t>
            </a:r>
            <a:r>
              <a:rPr lang="en-US" sz="2000" b="1" i="0" dirty="0" err="1">
                <a:effectLst/>
              </a:rPr>
              <a:t>nie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lubiło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zabawy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kasztanami</a:t>
            </a:r>
            <a:r>
              <a:rPr lang="en-US" sz="2000" b="1" i="0" dirty="0">
                <a:effectLst/>
              </a:rPr>
              <a:t>. </a:t>
            </a:r>
            <a:br>
              <a:rPr lang="en-US" sz="2000" b="1" i="0" dirty="0">
                <a:effectLst/>
              </a:rPr>
            </a:br>
            <a:r>
              <a:rPr lang="en-US" sz="2000" b="1" i="0" dirty="0">
                <a:effectLst/>
              </a:rPr>
              <a:t>3 </a:t>
            </a:r>
            <a:r>
              <a:rPr lang="en-US" sz="2000" b="1" i="0" dirty="0" err="1">
                <a:effectLst/>
              </a:rPr>
              <a:t>października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obchodzimy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Dzień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Kasztana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więc</a:t>
            </a:r>
            <a:r>
              <a:rPr lang="en-US" sz="2000" b="1" i="0" dirty="0">
                <a:effectLst/>
              </a:rPr>
              <a:t> </a:t>
            </a:r>
            <a:r>
              <a:rPr lang="en-US" sz="2000" b="1" dirty="0" err="1"/>
              <a:t>korzystajmy</a:t>
            </a:r>
            <a:br>
              <a:rPr lang="en-US" sz="2000" b="1" dirty="0"/>
            </a:br>
            <a:r>
              <a:rPr lang="en-US" sz="2000" b="1" dirty="0"/>
              <a:t> z </a:t>
            </a:r>
            <a:r>
              <a:rPr lang="en-US" sz="2000" b="1" dirty="0" err="1"/>
              <a:t>pomysłów</a:t>
            </a:r>
            <a:r>
              <a:rPr lang="en-US" sz="2000" b="1" i="0" dirty="0">
                <a:effectLst/>
              </a:rPr>
              <a:t> do </a:t>
            </a:r>
            <a:r>
              <a:rPr lang="en-US" sz="2000" b="1" i="0" dirty="0" err="1">
                <a:effectLst/>
              </a:rPr>
              <a:t>zabaw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kasztanami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oraz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wymyślajmy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swoje</a:t>
            </a:r>
            <a:r>
              <a:rPr lang="en-US" sz="2000" b="1" i="0" dirty="0">
                <a:effectLst/>
              </a:rPr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7308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252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Motyw pakietu Office</vt:lpstr>
      <vt:lpstr>Jesienne zabawy kasztanami.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Wolska-Mielniczuk</dc:creator>
  <cp:lastModifiedBy>Anna Kwiatkowska</cp:lastModifiedBy>
  <cp:revision>1</cp:revision>
  <dcterms:created xsi:type="dcterms:W3CDTF">2024-09-30T16:05:32Z</dcterms:created>
  <dcterms:modified xsi:type="dcterms:W3CDTF">2024-10-27T16:50:28Z</dcterms:modified>
</cp:coreProperties>
</file>